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AF6B0-9700-4B01-9F05-0A79F5CB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535C5F-B8D7-417D-8C13-F2FE245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4E58FE-45E8-4E65-8E57-32EA61CA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9811ED-1BE8-48DB-B412-0633FA85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44BEBA-8A47-4598-8775-4C89C6C8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3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6AC48-1F62-4D9B-8CFC-7265C97B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C822F4-7B40-4CEE-BC4F-ADD3CB5AA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4C670-AE6C-449C-B765-25DC52DB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854FD-44B1-41C2-8C70-B6ED8836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90820A-5ADA-49C5-A8C0-2AEDB149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44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22A708C-EA4A-4C70-903B-6AF288DB4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9777DD-CA4B-45B5-85E3-34FC0A474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979530-462B-4F47-BDEE-6B826645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9BB06C-AA77-4B77-A5C5-0A513146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86F1D-5864-4FF6-89CE-57B8389B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9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D4D6C-8D54-49DC-A7E9-CEDDA23C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D43AC3-78C4-4721-8CD6-3BE22D04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409191-4D43-4AC5-8E91-7FF10E5E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157A09-095A-4FF4-83E7-8E794E5E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BD35F4-6AA7-44C2-8507-889ABDE4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2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F3F7E3-AD09-43B6-B0C8-5406298F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FAD67F-E3BE-4726-98BE-89D8663DE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07BAC-9C37-4C38-AE2D-16977DA1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B3A16-570F-42E1-AB71-FE8DD3B9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B2C41-80A8-4398-A768-6E2D0051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5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D9BA8-8B88-4391-A677-2F9CA473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74BAC8-194C-41D7-8FB7-A359207FE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7D41AF-5049-4033-92B9-057914E4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C42666-232B-4DEE-89A9-E505B977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F8F50C-3638-4CDC-BD11-519D1213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F10CE3-C6A3-4533-A960-5E70707C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4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7BA43-A5B7-4FC1-B422-70CFCB32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1D73AB-38CB-4406-AC89-BE0EBED2E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E128FB-EE75-4E6C-9DE8-7E60E7706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6135CD-32A9-44C7-B033-5C20157F2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32C234-826E-49EC-8D38-11378F8C3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D49F73-EEB1-4D42-94DD-753F8DC8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3930D1-A63C-4F3B-BD87-0D6C6088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F61C01-1E6E-4114-8783-78FD7A24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3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92E493-293A-46A1-BBD4-66EEC1B1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B3D91F-9D69-4D10-85C5-ED1D3B13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09BDB7-DAFC-4171-80D7-FCB1504A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05F2B-55A3-4D69-98E6-932C70A2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81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8DC4CC-D3F0-4CC4-BE32-CDED4FAE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89D4445-96E0-49E8-81B0-18B0EA93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84FF0E-1780-4864-8E22-B1C5EC5A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7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881CD-7E42-4C63-B4EB-294C9CA9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3D2E12-170E-4739-95C0-DF97938E7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C9CBDC-7777-4B0A-B4F2-D4614E3BA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BE0DF3-38CC-4BDD-BC91-A364E3E6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A94BDF-63F0-4C6D-88F0-4526982C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F9E58B-092A-453B-89F1-2CD42D77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A1680-2D02-4DB3-B5C0-7173F37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1DCA76-F4BD-4859-B46D-C9FFC7EA6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BEC84C-7C2E-4347-96CF-741E980C6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2C644E-1661-4713-B8F6-942AA7C3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F134D0-5701-4298-9622-F981019F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2DE873-7D3C-4172-8C05-055001C4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87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4304782-D3CA-438D-A631-82565A4D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2AA92F-773C-4C56-BCCF-4419ABE44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E1E231-E0DC-49DA-A024-5F3C4E57F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D056-5825-49F5-B7D5-07465D3EF005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4CD1EB-A90A-4B2E-A108-AFC7F1EB6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7000F5-8BE8-4E2D-96ED-A8C20CA0E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1FC5-C5A9-4BA5-AF2C-5B853F3A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9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49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34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思呈 李</dc:creator>
  <cp:lastModifiedBy>思呈 李</cp:lastModifiedBy>
  <cp:revision>2</cp:revision>
  <dcterms:created xsi:type="dcterms:W3CDTF">2024-03-17T03:28:47Z</dcterms:created>
  <dcterms:modified xsi:type="dcterms:W3CDTF">2024-03-17T03:30:15Z</dcterms:modified>
</cp:coreProperties>
</file>